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276" r:id="rId19"/>
    <p:sldId id="277" r:id="rId20"/>
    <p:sldId id="281" r:id="rId21"/>
    <p:sldId id="305" r:id="rId22"/>
    <p:sldId id="306" r:id="rId23"/>
    <p:sldId id="307" r:id="rId24"/>
    <p:sldId id="282" r:id="rId25"/>
    <p:sldId id="289" r:id="rId26"/>
    <p:sldId id="308" r:id="rId27"/>
    <p:sldId id="309" r:id="rId28"/>
    <p:sldId id="310" r:id="rId29"/>
    <p:sldId id="312" r:id="rId30"/>
    <p:sldId id="313" r:id="rId31"/>
    <p:sldId id="314" r:id="rId32"/>
    <p:sldId id="291" r:id="rId33"/>
    <p:sldId id="292" r:id="rId34"/>
    <p:sldId id="288" r:id="rId35"/>
    <p:sldId id="290" r:id="rId36"/>
    <p:sldId id="286" r:id="rId37"/>
    <p:sldId id="283" r:id="rId38"/>
    <p:sldId id="293" r:id="rId39"/>
    <p:sldId id="296" r:id="rId40"/>
    <p:sldId id="298" r:id="rId41"/>
    <p:sldId id="299" r:id="rId42"/>
    <p:sldId id="315" r:id="rId43"/>
    <p:sldId id="287" r:id="rId44"/>
    <p:sldId id="294" r:id="rId45"/>
    <p:sldId id="300" r:id="rId46"/>
    <p:sldId id="301" r:id="rId47"/>
    <p:sldId id="316" r:id="rId48"/>
    <p:sldId id="302" r:id="rId49"/>
    <p:sldId id="303" r:id="rId50"/>
    <p:sldId id="304" r:id="rId51"/>
    <p:sldId id="295" r:id="rId52"/>
    <p:sldId id="326" r:id="rId53"/>
    <p:sldId id="327" r:id="rId54"/>
    <p:sldId id="328" r:id="rId55"/>
    <p:sldId id="284" r:id="rId56"/>
    <p:sldId id="317" r:id="rId57"/>
    <p:sldId id="318" r:id="rId58"/>
    <p:sldId id="325" r:id="rId59"/>
    <p:sldId id="278" r:id="rId60"/>
    <p:sldId id="320" r:id="rId61"/>
    <p:sldId id="321" r:id="rId62"/>
    <p:sldId id="322" r:id="rId63"/>
    <p:sldId id="323" r:id="rId64"/>
    <p:sldId id="324" r:id="rId65"/>
    <p:sldId id="319" r:id="rId66"/>
    <p:sldId id="329" r:id="rId67"/>
    <p:sldId id="330" r:id="rId68"/>
    <p:sldId id="331" r:id="rId69"/>
    <p:sldId id="332" r:id="rId70"/>
    <p:sldId id="333" r:id="rId71"/>
    <p:sldId id="336" r:id="rId72"/>
    <p:sldId id="338" r:id="rId73"/>
    <p:sldId id="339" r:id="rId74"/>
    <p:sldId id="340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50" r:id="rId83"/>
    <p:sldId id="351" r:id="rId84"/>
    <p:sldId id="349" r:id="rId85"/>
    <p:sldId id="352" r:id="rId86"/>
    <p:sldId id="354" r:id="rId87"/>
    <p:sldId id="355" r:id="rId88"/>
    <p:sldId id="257" r:id="rId89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Rokkitt" panose="020B0604020202020204" charset="0"/>
      <p:regular r:id="rId96"/>
      <p:bold r:id="rId97"/>
    </p:embeddedFont>
    <p:embeddedFont>
      <p:font typeface="Rubik" panose="020B0604020202020204" charset="-79"/>
      <p:regular r:id="rId98"/>
      <p:bold r:id="rId99"/>
      <p:italic r:id="rId100"/>
      <p:boldItalic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8" autoAdjust="0"/>
    <p:restoredTop sz="94672" autoAdjust="0"/>
  </p:normalViewPr>
  <p:slideViewPr>
    <p:cSldViewPr showGuides="1">
      <p:cViewPr varScale="1">
        <p:scale>
          <a:sx n="63" d="100"/>
          <a:sy n="63" d="100"/>
        </p:scale>
        <p:origin x="69" y="26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una computadora?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enero del 2018, Apple publicó un comercial que muestra su visión del futuro…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comercial fue recibido con fuertes críticas…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1384995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1282A2"/>
                </a:solidFill>
              </a:rPr>
              <a:t>An</a:t>
            </a:r>
            <a:r>
              <a:rPr lang="es-MX" sz="2800" b="1" dirty="0">
                <a:solidFill>
                  <a:srgbClr val="1282A2"/>
                </a:solidFill>
              </a:rPr>
              <a:t> 3.8 GHz </a:t>
            </a:r>
            <a:r>
              <a:rPr lang="es-MX" sz="2800" b="1" dirty="0" err="1">
                <a:solidFill>
                  <a:srgbClr val="1282A2"/>
                </a:solidFill>
              </a:rPr>
              <a:t>processor</a:t>
            </a:r>
            <a:r>
              <a:rPr lang="es-MX" sz="2800" b="1" dirty="0">
                <a:solidFill>
                  <a:srgbClr val="1282A2"/>
                </a:solidFill>
              </a:rPr>
              <a:t> can </a:t>
            </a:r>
            <a:r>
              <a:rPr lang="es-MX" sz="2800" b="1" dirty="0" err="1">
                <a:solidFill>
                  <a:srgbClr val="1282A2"/>
                </a:solidFill>
              </a:rPr>
              <a:t>execute</a:t>
            </a:r>
            <a:r>
              <a:rPr lang="es-MX" sz="2800" b="1" dirty="0">
                <a:solidFill>
                  <a:srgbClr val="1282A2"/>
                </a:solidFill>
              </a:rPr>
              <a:t> 3,800,000,000 </a:t>
            </a:r>
            <a:r>
              <a:rPr lang="es-MX" sz="2800" b="1" dirty="0" err="1">
                <a:solidFill>
                  <a:srgbClr val="1282A2"/>
                </a:solidFill>
              </a:rPr>
              <a:t>operations</a:t>
            </a:r>
            <a:r>
              <a:rPr lang="es-MX" sz="2800" b="1" dirty="0">
                <a:solidFill>
                  <a:srgbClr val="1282A2"/>
                </a:solidFill>
              </a:rPr>
              <a:t> </a:t>
            </a:r>
            <a:r>
              <a:rPr lang="es-MX" sz="2800" b="1" dirty="0" err="1">
                <a:solidFill>
                  <a:srgbClr val="1282A2"/>
                </a:solidFill>
              </a:rPr>
              <a:t>each</a:t>
            </a:r>
            <a:r>
              <a:rPr lang="es-MX" sz="2800" b="1" dirty="0">
                <a:solidFill>
                  <a:srgbClr val="1282A2"/>
                </a:solidFill>
              </a:rPr>
              <a:t> </a:t>
            </a:r>
            <a:r>
              <a:rPr lang="es-MX" sz="2800" b="1" dirty="0" err="1">
                <a:solidFill>
                  <a:srgbClr val="1282A2"/>
                </a:solidFill>
              </a:rPr>
              <a:t>second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</a:t>
              </a:r>
              <a:r>
                <a:rPr lang="es-MX" sz="3200" b="1">
                  <a:solidFill>
                    <a:srgbClr val="F55D3E"/>
                  </a:solidFill>
                </a:rPr>
                <a:t>procesador CISC.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principal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volátil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strike="sngStrik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trike="sngStrik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principal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Su nombre proviene de que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persistente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lo que significa que no requiere energía eléctrica para almacenar su contenido.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Almacena el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</a:t>
            </a:r>
            <a:r>
              <a:rPr lang="es-MX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boot-order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perfil de los ventiladores, etc.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Disco duro. </a:t>
            </a:r>
            <a:r>
              <a:rPr lang="es-MX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 disk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Disco de estado sólido 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</a:t>
            </a:r>
            <a:r>
              <a:rPr lang="es-MX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Memoria USB. 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Tarjeta SD. 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</a:t>
            </a:r>
            <a:r>
              <a:rPr lang="es-MX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dispositivos I/O (Input Output)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Teclado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Micrófono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Computadora con arquitectura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encarga de qué operaciones ejecutar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Lleva la pauta de los ciclos del reloj.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operaciones lógicas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aritméticas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muy rápida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Almacena datos o información que puede ser reutilizada en un futuro.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el que se ejecutan las tareas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Balancea las cargas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prioridades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 el acceso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mantiene organizada la información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traductor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</a:t>
            </a:r>
            <a:r>
              <a:rPr lang="es-MX" sz="3600">
                <a:solidFill>
                  <a:srgbClr val="FEFCFB"/>
                </a:solidFill>
              </a:rPr>
              <a:t>5 programas?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Empresarial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Recreativo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Educativo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Seguridad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Administrativo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Ingresa a tu computadora disfrazado de un archivo inofensivo.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1634</Words>
  <Application>Microsoft Office PowerPoint</Application>
  <PresentationFormat>Widescreen</PresentationFormat>
  <Paragraphs>289</Paragraphs>
  <Slides>88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Rokkitt</vt:lpstr>
      <vt:lpstr>Calibri</vt:lpstr>
      <vt:lpstr>Rubik</vt:lpstr>
      <vt:lpstr>Office Theme</vt:lpstr>
      <vt:lpstr>Módulo 1</vt:lpstr>
      <vt:lpstr>En enero del 2018, Apple publicó un comercial que muestra su visión del futuro…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224</cp:revision>
  <dcterms:created xsi:type="dcterms:W3CDTF">2020-08-06T14:47:51Z</dcterms:created>
  <dcterms:modified xsi:type="dcterms:W3CDTF">2023-07-24T22:33:15Z</dcterms:modified>
</cp:coreProperties>
</file>